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26" r:id="rId1"/>
  </p:sldMasterIdLst>
  <p:notesMasterIdLst>
    <p:notesMasterId r:id="rId13"/>
  </p:notesMasterIdLst>
  <p:sldIdLst>
    <p:sldId id="256" r:id="rId2"/>
    <p:sldId id="378" r:id="rId3"/>
    <p:sldId id="398" r:id="rId4"/>
    <p:sldId id="399" r:id="rId5"/>
    <p:sldId id="408" r:id="rId6"/>
    <p:sldId id="400" r:id="rId7"/>
    <p:sldId id="401" r:id="rId8"/>
    <p:sldId id="402" r:id="rId9"/>
    <p:sldId id="406" r:id="rId10"/>
    <p:sldId id="409" r:id="rId11"/>
    <p:sldId id="261" r:id="rId1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 autoAdjust="0"/>
    <p:restoredTop sz="94533" autoAdjust="0"/>
  </p:normalViewPr>
  <p:slideViewPr>
    <p:cSldViewPr snapToGrid="0" snapToObjects="1">
      <p:cViewPr varScale="1">
        <p:scale>
          <a:sx n="87" d="100"/>
          <a:sy n="87" d="100"/>
        </p:scale>
        <p:origin x="150" y="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DD5478-E499-044E-8206-48B60B1F3184}" type="datetime1">
              <a:rPr lang="en-KR"/>
              <a:pPr lvl="0">
                <a:defRPr/>
              </a:pPr>
              <a:t>06/25/2024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FECEFA-5F48-2A46-B503-C081AE55B4DE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790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8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90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31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255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15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720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523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910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8C3-F44A-9540-A353-01536ECB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3E51-6859-614C-BDF3-9122C37C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70F9-A4D6-CA46-B566-201A382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7495C79-B9A1-8E46-A597-10D49AF29146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403-F56A-334A-8D7E-5FFE4C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9CF8-AC99-3143-BA03-CEB7AEF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51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5E67-14CE-7A49-A357-11CD6E60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A243-385A-5248-B622-57AF3C618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67C4-FDA5-6840-A2CE-D392F7F6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84A584E-33E8-5142-89D4-ED2B7B74AB44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B732-1479-0341-91F6-B73A852B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824-A9AA-BE4F-BE08-A4F3E50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327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A913-99B7-F74A-B2C5-079655307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29A29-48C9-AA43-9A0D-AF6A602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98F9-941B-2B46-B9A5-B7FD2A76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466A6-D303-6947-B95C-528127B0C9A2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2306-ED99-FD4A-9477-58DF8BEF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352-F011-2F43-B9E8-1316AF9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61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DD8-CB25-BB44-8889-3799BEED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D083-3B10-4846-8F06-F6DA26B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416772"/>
            <a:ext cx="112484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99A4-C9B9-314F-B637-A1F7F16D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903F-BE0F-C44C-8959-7250993C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A6CFFC-FD47-EF41-8393-FD8C52B756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1089890"/>
            <a:ext cx="11252200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0060-88DD-1F4A-A1D9-83732F04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2F28-01C7-E347-A255-CEC33C87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371F-5AE6-4B4E-9FF3-80C09CD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3CD01B1-73ED-5D4C-8C8E-05C719D0120E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40BD-AF9D-B84B-96D2-91BF84D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025-B7D8-6142-8D8D-67BF28B9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3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A78-8BCD-8240-AEC4-60F472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B15-46B4-6949-B7DD-EE2D16C7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B35F-BE27-3441-9FA6-3032A5B5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2B369-5DE0-AC4C-8F9C-49308C77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C61C16-756E-D547-802A-F77D10C778F1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B784-D5B6-D540-BE8C-DB8E8F3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AB3AE-ED68-8541-96BF-282787E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91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3FCC-DB1C-F44D-B3BE-7C2622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82F1-BECD-B340-A59D-F0657EE9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6603-75F1-B84D-91B5-AC0C513C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EF3EC-93A7-394F-BADD-6B64D379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693B0-16EA-5D4D-A05F-D5E2B136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8FC0-A38E-4045-9C73-0A6FA18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765CFD9-343B-A049-8940-5386D5C56461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5AABB-A47B-084E-8995-1F8B8EC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987AD-A049-9647-8B2E-57D3B004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9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55D-75C6-A848-969C-11A420E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954E-8E59-7843-B7D6-93E6F0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B36647-691B-874B-A6B9-29891125B7AE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E97D-3D7D-844E-98AC-D950C7D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EF4A0-FF7C-B641-A8E0-672D03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9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E64A4-38DC-8849-BC7F-F2D3818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CAF340-C554-3742-9B38-F4E7347550CE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7DB2-EEB3-9F41-920C-B93AD610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F9B8-28B8-1641-A757-8B83337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5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4B81-700E-4444-9818-D167D48A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6BAE-831A-8645-AE4B-356B300E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7B885-6F4D-2E45-AEEB-109AD95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BC9E-3BDA-9E4E-A029-E74B414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28142E-EAA9-E640-98D2-B9AF5F3B5BE6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194-5656-0A45-9E72-C4F0B64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27E65-FE48-A345-8B62-D29EC1C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46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731-A320-DB47-8946-3725B49D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F79BB-CF6E-A544-8E8D-384F8B337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CDDF7-FA13-E946-B987-AE9046430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3EC5-5077-A94D-BE9C-786BF65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52BB261-CC19-D142-872B-052E063BAD35}" type="datetime1">
              <a:rPr lang="ko-KR" altLang="en-US" smtClean="0"/>
              <a:t>2024-06-25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85EE-352F-C349-867A-F24599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E9F06-E150-114D-9A59-CCCBCEF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87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30ED-481E-4E4B-BE72-FE7C0855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08EAB-3536-B44E-B549-0F897F4B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EFAE-58D1-B24A-A4A9-B2AF2BD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1D91-E513-0B49-92B2-47EE8B3D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6892AF-0167-8348-B899-1366EF830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720" t="37530" r="29200" b="33613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2B2C-91CD-E142-B35D-E2E56B4D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fld>
            <a:endParaRPr lang="en-KR" sz="1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2373824"/>
            <a:ext cx="10712611" cy="2498216"/>
            <a:chOff x="804283" y="3990838"/>
            <a:chExt cx="10712611" cy="1836220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90838"/>
              <a:ext cx="10712611" cy="38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/>
                <a:t>TNT</a:t>
              </a:r>
              <a:r>
                <a:rPr kumimoji="1" lang="ko-KR" altLang="en-US" sz="2800" b="1" dirty="0"/>
                <a:t> </a:t>
              </a:r>
              <a:r>
                <a:rPr kumimoji="1" lang="en-US" altLang="ko-KR" sz="2800" b="1" dirty="0"/>
                <a:t>Vision 24-1 </a:t>
              </a:r>
              <a:r>
                <a:rPr kumimoji="1" lang="ko-KR" altLang="en-US" sz="2800" b="1" dirty="0"/>
                <a:t>최종 성과공유회</a:t>
              </a:r>
              <a:endParaRPr kumimoji="1" lang="en-US" altLang="ko-Kore-KR" sz="2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7937408" y="4962899"/>
              <a:ext cx="3394274" cy="86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/>
                <a:t>문학준</a:t>
              </a:r>
              <a:endParaRPr kumimoji="1" lang="en-US" altLang="ko-KR" sz="2000" b="1" dirty="0"/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Gloriel621@g.skku.edu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/>
                <a:t>2024/06/25</a:t>
              </a:r>
              <a:endParaRPr kumimoji="1" lang="en-US" altLang="ko-Kore-KR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Mamba-2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7aea8202b1f46e8223ebf794449c70691904e825eb24480bc205a30434aa570d04a89e23ad9fd16b595e98d08d4f2e88f4855df0">
            <a:extLst>
              <a:ext uri="{FF2B5EF4-FFF2-40B4-BE49-F238E27FC236}">
                <a16:creationId xmlns:a16="http://schemas.microsoft.com/office/drawing/2014/main" id="{70F81068-8493-21AB-B2C0-F730ADF1D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7498B6-550C-1DF8-1A12-A708280B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07" y="1897812"/>
            <a:ext cx="3298891" cy="395733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CA05BAF-951D-138D-7A47-1FE4088B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04" y="1870282"/>
            <a:ext cx="7441496" cy="401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3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253331"/>
            <a:ext cx="10397528" cy="4351338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ko-KR" altLang="en-US" sz="2400" dirty="0"/>
              <a:t>스터디</a:t>
            </a:r>
            <a:endParaRPr kumimoji="1" lang="en-US" altLang="ko-KR" sz="2400" dirty="0"/>
          </a:p>
          <a:p>
            <a:pPr marL="660400" lvl="1" indent="-317500">
              <a:lnSpc>
                <a:spcPct val="150000"/>
              </a:lnSpc>
            </a:pPr>
            <a:r>
              <a:rPr kumimoji="1" lang="en-US" altLang="ko-KR" sz="2100" dirty="0"/>
              <a:t>Multi-Modal</a:t>
            </a:r>
          </a:p>
          <a:p>
            <a:pPr marL="660400" lvl="1" indent="-317500">
              <a:lnSpc>
                <a:spcPct val="150000"/>
              </a:lnSpc>
            </a:pPr>
            <a:r>
              <a:rPr kumimoji="1" lang="en-US" altLang="ko-KR" sz="2100" dirty="0"/>
              <a:t>Mamba</a:t>
            </a:r>
          </a:p>
          <a:p>
            <a:pPr marL="660400" lvl="1" indent="-317500">
              <a:lnSpc>
                <a:spcPct val="150000"/>
              </a:lnSpc>
            </a:pPr>
            <a:r>
              <a:rPr kumimoji="1" lang="en-US" altLang="ko-KR" sz="2100" dirty="0"/>
              <a:t>Style Transfer</a:t>
            </a:r>
          </a:p>
          <a:p>
            <a:pPr marL="317500" indent="-317500">
              <a:lnSpc>
                <a:spcPct val="150000"/>
              </a:lnSpc>
            </a:pPr>
            <a:r>
              <a:rPr kumimoji="1" lang="ko-KR" altLang="en-US" sz="2400" dirty="0"/>
              <a:t>프로젝트</a:t>
            </a:r>
            <a:r>
              <a:rPr kumimoji="1" lang="en-US" altLang="ko-KR" sz="2400" dirty="0"/>
              <a:t>(DNA HERO, Multi-Modal Mamba Style Transfer)</a:t>
            </a:r>
            <a:endParaRPr kumimoji="1" lang="en-US" altLang="ko-Kore-KR" sz="24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멀티모달</a:t>
            </a: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스터디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7aea8202b1f46e8223ebf794449c70691904e825eb24480bc205a30434aa570d04a89e23ad9fd16b595e98d08d4f2e88f4855df0">
            <a:extLst>
              <a:ext uri="{FF2B5EF4-FFF2-40B4-BE49-F238E27FC236}">
                <a16:creationId xmlns:a16="http://schemas.microsoft.com/office/drawing/2014/main" id="{70F81068-8493-21AB-B2C0-F730ADF1D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04A6C8-1223-A028-95CB-69321ED8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26" y="1216920"/>
            <a:ext cx="3761257" cy="249465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B1723-3314-DEB1-3FDB-70B3C17DE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69" y="1351081"/>
            <a:ext cx="5034935" cy="22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266654-14AF-7B97-D967-7D37A71E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22" y="4092264"/>
            <a:ext cx="4336197" cy="21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554A9E-8EA5-F1BF-44A2-69DFA5978A3C}"/>
              </a:ext>
            </a:extLst>
          </p:cNvPr>
          <p:cNvSpPr txBox="1"/>
          <p:nvPr/>
        </p:nvSpPr>
        <p:spPr>
          <a:xfrm>
            <a:off x="2613733" y="3630862"/>
            <a:ext cx="17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CLIP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F0AC-30DE-9FAA-77C4-EF6DEEA53A34}"/>
              </a:ext>
            </a:extLst>
          </p:cNvPr>
          <p:cNvSpPr txBox="1"/>
          <p:nvPr/>
        </p:nvSpPr>
        <p:spPr>
          <a:xfrm>
            <a:off x="7801226" y="3602630"/>
            <a:ext cx="17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BLIP</a:t>
            </a:r>
            <a:endParaRPr lang="ko-KR" altLang="en-US" sz="24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266AED1-B7D4-6A58-BF60-C843D376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32" y="4175656"/>
            <a:ext cx="5587353" cy="20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FE7560-6839-2F98-E2B4-7CDA95CF40B3}"/>
              </a:ext>
            </a:extLst>
          </p:cNvPr>
          <p:cNvSpPr txBox="1"/>
          <p:nvPr/>
        </p:nvSpPr>
        <p:spPr>
          <a:xfrm>
            <a:off x="7893241" y="6308081"/>
            <a:ext cx="17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OSCAR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66685-42A9-83D6-92C7-E6119F885625}"/>
              </a:ext>
            </a:extLst>
          </p:cNvPr>
          <p:cNvSpPr txBox="1"/>
          <p:nvPr/>
        </p:nvSpPr>
        <p:spPr>
          <a:xfrm>
            <a:off x="2613733" y="6294286"/>
            <a:ext cx="177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DALL-E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450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639DA6-1970-2BAF-E689-D006E5DF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3315"/>
            <a:ext cx="5218953" cy="26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BBE1F5-5FAD-AA65-9684-E154570FB5FB}"/>
              </a:ext>
            </a:extLst>
          </p:cNvPr>
          <p:cNvSpPr txBox="1"/>
          <p:nvPr/>
        </p:nvSpPr>
        <p:spPr>
          <a:xfrm>
            <a:off x="7893241" y="6125519"/>
            <a:ext cx="17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Mamba (S6)</a:t>
            </a:r>
            <a:endParaRPr lang="ko-KR" altLang="en-US" sz="2000" b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6184896-F4CA-82CC-7E14-93F0DA5D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88" y="1408230"/>
            <a:ext cx="5082665" cy="16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396FE-A452-895A-219A-A540FF2AF703}"/>
              </a:ext>
            </a:extLst>
          </p:cNvPr>
          <p:cNvSpPr txBox="1"/>
          <p:nvPr/>
        </p:nvSpPr>
        <p:spPr>
          <a:xfrm>
            <a:off x="6196613" y="3090478"/>
            <a:ext cx="511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Structured State Space for Sequence Modeling (S4)</a:t>
            </a:r>
            <a:endParaRPr lang="ko-KR" altLang="en-US" b="1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60B7609-25B5-BD3C-2310-0B28D03E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89" y="1295381"/>
            <a:ext cx="3445773" cy="19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4C824-A959-1D73-2334-C742192FD71B}"/>
              </a:ext>
            </a:extLst>
          </p:cNvPr>
          <p:cNvSpPr txBox="1"/>
          <p:nvPr/>
        </p:nvSpPr>
        <p:spPr>
          <a:xfrm>
            <a:off x="877047" y="3157578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State Space Model (SSM)</a:t>
            </a:r>
            <a:endParaRPr lang="ko-KR" altLang="en-US" sz="2000" b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0CCE9745-01BE-CB20-1F67-43C2D7DA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7" y="4008061"/>
            <a:ext cx="5118340" cy="185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38C1D-3CF5-61EA-6A2F-2F17F82DEBFC}"/>
              </a:ext>
            </a:extLst>
          </p:cNvPr>
          <p:cNvSpPr txBox="1"/>
          <p:nvPr/>
        </p:nvSpPr>
        <p:spPr>
          <a:xfrm>
            <a:off x="1078273" y="6089197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150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 Application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396FE-A452-895A-219A-A540FF2AF703}"/>
              </a:ext>
            </a:extLst>
          </p:cNvPr>
          <p:cNvSpPr txBox="1"/>
          <p:nvPr/>
        </p:nvSpPr>
        <p:spPr>
          <a:xfrm>
            <a:off x="6351888" y="3643921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Vision Mamba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4C824-A959-1D73-2334-C742192FD71B}"/>
              </a:ext>
            </a:extLst>
          </p:cNvPr>
          <p:cNvSpPr txBox="1"/>
          <p:nvPr/>
        </p:nvSpPr>
        <p:spPr>
          <a:xfrm>
            <a:off x="1078273" y="3628532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/>
              <a:t>VMamba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38C1D-3CF5-61EA-6A2F-2F17F82DEBFC}"/>
              </a:ext>
            </a:extLst>
          </p:cNvPr>
          <p:cNvSpPr txBox="1"/>
          <p:nvPr/>
        </p:nvSpPr>
        <p:spPr>
          <a:xfrm>
            <a:off x="1185632" y="6289252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Cobra</a:t>
            </a:r>
            <a:endParaRPr lang="ko-KR" altLang="en-US" sz="2000" b="1" dirty="0"/>
          </a:p>
        </p:txBody>
      </p:sp>
      <p:pic>
        <p:nvPicPr>
          <p:cNvPr id="8194" name="Picture 2" descr="CDN media">
            <a:extLst>
              <a:ext uri="{FF2B5EF4-FFF2-40B4-BE49-F238E27FC236}">
                <a16:creationId xmlns:a16="http://schemas.microsoft.com/office/drawing/2014/main" id="{6508DBF8-60BE-26F2-E0DE-BE999AB4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916" y="1133707"/>
            <a:ext cx="4153053" cy="24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Vision Mamba. Mamba is a new design for large… | by Joe El khoury | Medium">
            <a:extLst>
              <a:ext uri="{FF2B5EF4-FFF2-40B4-BE49-F238E27FC236}">
                <a16:creationId xmlns:a16="http://schemas.microsoft.com/office/drawing/2014/main" id="{8B48F2AC-16CC-ABBB-0140-AABAF9A2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15" y="1171187"/>
            <a:ext cx="3452004" cy="23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bra: Extending Mamba to Multi-Modal Large Language Model for Efficient  Inference">
            <a:extLst>
              <a:ext uri="{FF2B5EF4-FFF2-40B4-BE49-F238E27FC236}">
                <a16:creationId xmlns:a16="http://schemas.microsoft.com/office/drawing/2014/main" id="{C632F0D2-FA4B-3581-E80A-87F70FA1C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22" y="3948930"/>
            <a:ext cx="4298760" cy="2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6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Style Transfer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7aea8202b1f46e8223ebf794449c70691904e825eb24480bc205a30434aa570d04a89e23ad9fd16b595e98d08d4f2e88f4855df0">
            <a:extLst>
              <a:ext uri="{FF2B5EF4-FFF2-40B4-BE49-F238E27FC236}">
                <a16:creationId xmlns:a16="http://schemas.microsoft.com/office/drawing/2014/main" id="{70F81068-8493-21AB-B2C0-F730ADF1D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How Do Neural Style Transfers Work? | by Ayush Singh | Towards Data Science">
            <a:extLst>
              <a:ext uri="{FF2B5EF4-FFF2-40B4-BE49-F238E27FC236}">
                <a16:creationId xmlns:a16="http://schemas.microsoft.com/office/drawing/2014/main" id="{461DC7D2-AB2A-475E-4A06-A691B37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8" y="1557739"/>
            <a:ext cx="5352578" cy="18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D07973-23A0-4F4B-3E47-DBFDF05607BA}"/>
              </a:ext>
            </a:extLst>
          </p:cNvPr>
          <p:cNvSpPr txBox="1"/>
          <p:nvPr/>
        </p:nvSpPr>
        <p:spPr>
          <a:xfrm>
            <a:off x="825260" y="3381345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Vanilla Style Transfer (2016)</a:t>
            </a:r>
            <a:endParaRPr lang="ko-KR" altLang="en-US" sz="2000" b="1" dirty="0"/>
          </a:p>
        </p:txBody>
      </p:sp>
      <p:pic>
        <p:nvPicPr>
          <p:cNvPr id="6148" name="Picture 4" descr="【Paper】StyTr2: Image Style Transfer with Transformers-CSDN博客">
            <a:extLst>
              <a:ext uri="{FF2B5EF4-FFF2-40B4-BE49-F238E27FC236}">
                <a16:creationId xmlns:a16="http://schemas.microsoft.com/office/drawing/2014/main" id="{5EAE68F3-3A7A-496E-32E6-9455EBF3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23" y="1464990"/>
            <a:ext cx="5011947" cy="181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88CF2-A1FC-0E8E-C2E8-320CF7DFF833}"/>
              </a:ext>
            </a:extLst>
          </p:cNvPr>
          <p:cNvSpPr txBox="1"/>
          <p:nvPr/>
        </p:nvSpPr>
        <p:spPr>
          <a:xfrm>
            <a:off x="6659593" y="3381345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StyTR-2 (2022)</a:t>
            </a:r>
            <a:endParaRPr lang="ko-KR" altLang="en-US" sz="2000" b="1" dirty="0"/>
          </a:p>
        </p:txBody>
      </p:sp>
      <p:pic>
        <p:nvPicPr>
          <p:cNvPr id="6150" name="Picture 6" descr="PDF] StylerDALLE: Language-Guided Style Transfer Using a Vector-Quantized  Tokenizer of a Large-Scale Generative Model | Semantic Scholar">
            <a:extLst>
              <a:ext uri="{FF2B5EF4-FFF2-40B4-BE49-F238E27FC236}">
                <a16:creationId xmlns:a16="http://schemas.microsoft.com/office/drawing/2014/main" id="{1867FBE6-C884-609F-B3FF-7C77AD83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46" y="3919939"/>
            <a:ext cx="5118340" cy="22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52A31-CC7A-6BB6-743A-B477467DFC0F}"/>
              </a:ext>
            </a:extLst>
          </p:cNvPr>
          <p:cNvSpPr txBox="1"/>
          <p:nvPr/>
        </p:nvSpPr>
        <p:spPr>
          <a:xfrm>
            <a:off x="825260" y="6292817"/>
            <a:ext cx="51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/>
              <a:t>StylerDALLE</a:t>
            </a:r>
            <a:r>
              <a:rPr lang="en-US" altLang="ko-KR" sz="2000" b="1" dirty="0"/>
              <a:t> (2023)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818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 Style Transfer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554999-3237-FE7D-E771-4BEAFF60D023}"/>
              </a:ext>
            </a:extLst>
          </p:cNvPr>
          <p:cNvGrpSpPr/>
          <p:nvPr/>
        </p:nvGrpSpPr>
        <p:grpSpPr>
          <a:xfrm>
            <a:off x="1239911" y="1522220"/>
            <a:ext cx="10103824" cy="4737779"/>
            <a:chOff x="1014418" y="911175"/>
            <a:chExt cx="10847166" cy="50863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48ACF5-80F9-1518-B1D6-C5FB91C8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7691" y="2738053"/>
              <a:ext cx="2553893" cy="198715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285507-8CCD-5A13-28F8-511092601280}"/>
                </a:ext>
              </a:extLst>
            </p:cNvPr>
            <p:cNvSpPr/>
            <p:nvPr/>
          </p:nvSpPr>
          <p:spPr>
            <a:xfrm>
              <a:off x="4410597" y="3683028"/>
              <a:ext cx="1367074" cy="220923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860385-76E2-8382-BB68-71138200EC2A}"/>
                </a:ext>
              </a:extLst>
            </p:cNvPr>
            <p:cNvSpPr/>
            <p:nvPr/>
          </p:nvSpPr>
          <p:spPr>
            <a:xfrm>
              <a:off x="6169909" y="1398353"/>
              <a:ext cx="2904654" cy="459916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522B0C-56B8-DCC1-9638-7A24772208B3}"/>
                </a:ext>
              </a:extLst>
            </p:cNvPr>
            <p:cNvSpPr/>
            <p:nvPr/>
          </p:nvSpPr>
          <p:spPr>
            <a:xfrm>
              <a:off x="4402974" y="1426152"/>
              <a:ext cx="1367074" cy="220923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32C1637-751F-4689-A691-4968BC6B89E9}"/>
                </a:ext>
              </a:extLst>
            </p:cNvPr>
            <p:cNvSpPr/>
            <p:nvPr/>
          </p:nvSpPr>
          <p:spPr>
            <a:xfrm>
              <a:off x="1014418" y="1537996"/>
              <a:ext cx="3198434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47F978-FB40-E2F4-1697-68D7562F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426" y="1567144"/>
              <a:ext cx="3026418" cy="19748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03ECACF-3C83-2FAB-1F62-73AF1CFD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562" y="3858633"/>
              <a:ext cx="3215240" cy="174958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6409CA-CFBE-550D-2195-9A77A4D55991}"/>
                </a:ext>
              </a:extLst>
            </p:cNvPr>
            <p:cNvSpPr/>
            <p:nvPr/>
          </p:nvSpPr>
          <p:spPr>
            <a:xfrm>
              <a:off x="4529723" y="1537996"/>
              <a:ext cx="1104522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VSS</a:t>
              </a:r>
            </a:p>
            <a:p>
              <a:pPr algn="ctr"/>
              <a:r>
                <a:rPr lang="en-US" altLang="ko-KR" dirty="0"/>
                <a:t>Block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03CF02-E66C-9059-3F65-3099EB7112A6}"/>
                </a:ext>
              </a:extLst>
            </p:cNvPr>
            <p:cNvSpPr/>
            <p:nvPr/>
          </p:nvSpPr>
          <p:spPr>
            <a:xfrm>
              <a:off x="4529723" y="3716830"/>
              <a:ext cx="1104522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VSS</a:t>
              </a:r>
            </a:p>
            <a:p>
              <a:pPr algn="ctr"/>
              <a:r>
                <a:rPr lang="en-US" altLang="ko-KR" dirty="0"/>
                <a:t>Block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E68E2E-2DD9-1484-6826-108E2A8DA72E}"/>
                </a:ext>
              </a:extLst>
            </p:cNvPr>
            <p:cNvSpPr/>
            <p:nvPr/>
          </p:nvSpPr>
          <p:spPr>
            <a:xfrm>
              <a:off x="6301185" y="1537996"/>
              <a:ext cx="1104522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VSS</a:t>
              </a:r>
            </a:p>
            <a:p>
              <a:pPr algn="ctr"/>
              <a:r>
                <a:rPr lang="en-US" altLang="ko-KR" dirty="0"/>
                <a:t>Block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28A66-EA7C-2E11-22A3-A2A6CC9F034D}"/>
                </a:ext>
              </a:extLst>
            </p:cNvPr>
            <p:cNvSpPr/>
            <p:nvPr/>
          </p:nvSpPr>
          <p:spPr>
            <a:xfrm>
              <a:off x="6301185" y="3716830"/>
              <a:ext cx="1104522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VSS</a:t>
              </a:r>
            </a:p>
            <a:p>
              <a:pPr algn="ctr"/>
              <a:r>
                <a:rPr lang="en-US" altLang="ko-KR" dirty="0"/>
                <a:t>Block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E1C36-BBBA-BF90-45DE-A8454A98BCEE}"/>
                </a:ext>
              </a:extLst>
            </p:cNvPr>
            <p:cNvSpPr txBox="1"/>
            <p:nvPr/>
          </p:nvSpPr>
          <p:spPr>
            <a:xfrm>
              <a:off x="4057433" y="911175"/>
              <a:ext cx="2141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VMamba</a:t>
              </a:r>
              <a:r>
                <a:rPr lang="en-US" altLang="ko-KR" dirty="0"/>
                <a:t> Encoder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C9C6-F74B-194F-2FB8-DC9E3F14E529}"/>
                </a:ext>
              </a:extLst>
            </p:cNvPr>
            <p:cNvSpPr txBox="1"/>
            <p:nvPr/>
          </p:nvSpPr>
          <p:spPr>
            <a:xfrm>
              <a:off x="6557699" y="921168"/>
              <a:ext cx="2141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VMamba</a:t>
              </a:r>
              <a:r>
                <a:rPr lang="en-US" altLang="ko-KR" dirty="0"/>
                <a:t> Decoder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8B9CC2-142E-FBBB-38FC-86765AB55FD8}"/>
                </a:ext>
              </a:extLst>
            </p:cNvPr>
            <p:cNvSpPr/>
            <p:nvPr/>
          </p:nvSpPr>
          <p:spPr>
            <a:xfrm>
              <a:off x="7985885" y="2681339"/>
              <a:ext cx="864604" cy="20331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Linear</a:t>
              </a:r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4E6871BC-7D2E-F235-C902-E23A965C32BA}"/>
                </a:ext>
              </a:extLst>
            </p:cNvPr>
            <p:cNvCxnSpPr>
              <a:stCxn id="14" idx="3"/>
              <a:endCxn id="18" idx="1"/>
            </p:cNvCxnSpPr>
            <p:nvPr/>
          </p:nvCxnSpPr>
          <p:spPr>
            <a:xfrm>
              <a:off x="7405707" y="2554590"/>
              <a:ext cx="580178" cy="11433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E63578D3-FB49-AC92-37A5-9F501C72D4B0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7405707" y="3697933"/>
              <a:ext cx="580178" cy="103549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E4AD66-1473-ECBA-4E43-FFED51BE3FD5}"/>
                </a:ext>
              </a:extLst>
            </p:cNvPr>
            <p:cNvSpPr txBox="1"/>
            <p:nvPr/>
          </p:nvSpPr>
          <p:spPr>
            <a:xfrm>
              <a:off x="7405707" y="4841276"/>
              <a:ext cx="1515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Feature Concatenate</a:t>
              </a:r>
              <a:endParaRPr lang="ko-KR" altLang="en-US" dirty="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908FD342-CCCD-D9B1-C0E7-47A9D449D961}"/>
                </a:ext>
              </a:extLst>
            </p:cNvPr>
            <p:cNvSpPr/>
            <p:nvPr/>
          </p:nvSpPr>
          <p:spPr>
            <a:xfrm>
              <a:off x="5807015" y="3491912"/>
              <a:ext cx="362894" cy="3155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B16665B9-6A3B-F3AF-07E8-A7204A416630}"/>
                </a:ext>
              </a:extLst>
            </p:cNvPr>
            <p:cNvSpPr/>
            <p:nvPr/>
          </p:nvSpPr>
          <p:spPr>
            <a:xfrm>
              <a:off x="9074563" y="3523658"/>
              <a:ext cx="362894" cy="3155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1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 Style Transfer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7aea8202b1f46e8223ebf794449c70691904e825eb24480bc205a30434aa570d04a89e23ad9fd16b595e98d08d4f2e88f4855df0">
            <a:extLst>
              <a:ext uri="{FF2B5EF4-FFF2-40B4-BE49-F238E27FC236}">
                <a16:creationId xmlns:a16="http://schemas.microsoft.com/office/drawing/2014/main" id="{70F81068-8493-21AB-B2C0-F730ADF1D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스크린샷, 예술, 파노라마이(가) 표시된 사진&#10;&#10;자동 생성된 설명">
            <a:extLst>
              <a:ext uri="{FF2B5EF4-FFF2-40B4-BE49-F238E27FC236}">
                <a16:creationId xmlns:a16="http://schemas.microsoft.com/office/drawing/2014/main" id="{1E5FC96A-5975-D45E-6541-2C03D7A1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4" y="2462201"/>
            <a:ext cx="10800272" cy="22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Mamba-2 (2024-05-31)</a:t>
            </a:r>
            <a:endParaRPr lang="ko-Kore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7aea8202b1f46e8223ebf794449c70691904e825eb24480bc205a30434aa570d04a89e23ad9fd16b595e98d08d4f2e88f4855df0">
            <a:extLst>
              <a:ext uri="{FF2B5EF4-FFF2-40B4-BE49-F238E27FC236}">
                <a16:creationId xmlns:a16="http://schemas.microsoft.com/office/drawing/2014/main" id="{70F81068-8493-21AB-B2C0-F730ADF1D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44CFE-31A2-FF73-4D88-FCCA2089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75" y="2074921"/>
            <a:ext cx="7987621" cy="4281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A5506-F0A9-0283-3EA4-34DBA64CAC10}"/>
              </a:ext>
            </a:extLst>
          </p:cNvPr>
          <p:cNvSpPr txBox="1"/>
          <p:nvPr/>
        </p:nvSpPr>
        <p:spPr>
          <a:xfrm>
            <a:off x="588753" y="129441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Paper: https://arxiv.org/abs/2405.21060</a:t>
            </a:r>
          </a:p>
          <a:p>
            <a:r>
              <a:rPr lang="en-US" altLang="ko-KR" dirty="0"/>
              <a:t>Code: https://github.com/state-spaces/mamba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69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149</Words>
  <Application>Microsoft Office PowerPoint</Application>
  <PresentationFormat>와이드스크린</PresentationFormat>
  <Paragraphs>67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프레젠테이션</vt:lpstr>
      <vt:lpstr>Contents</vt:lpstr>
      <vt:lpstr>멀티모달 스터디</vt:lpstr>
      <vt:lpstr>Mamba</vt:lpstr>
      <vt:lpstr>Mamba Application</vt:lpstr>
      <vt:lpstr>Style Transfer</vt:lpstr>
      <vt:lpstr>Mamba Style Transfer</vt:lpstr>
      <vt:lpstr>Mamba Style Transfer</vt:lpstr>
      <vt:lpstr>Mamba-2 (2024-05-31)</vt:lpstr>
      <vt:lpstr>Mamba-2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cjengy@gmail.com</dc:creator>
  <cp:lastModifiedBy>문학준</cp:lastModifiedBy>
  <cp:revision>578</cp:revision>
  <cp:lastPrinted>2021-06-30T11:59:17Z</cp:lastPrinted>
  <dcterms:created xsi:type="dcterms:W3CDTF">2020-11-03T08:14:59Z</dcterms:created>
  <dcterms:modified xsi:type="dcterms:W3CDTF">2024-06-25T07:53:08Z</dcterms:modified>
  <cp:version/>
</cp:coreProperties>
</file>